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33"/>
    <p:restoredTop sz="94648"/>
  </p:normalViewPr>
  <p:slideViewPr>
    <p:cSldViewPr snapToGrid="0">
      <p:cViewPr>
        <p:scale>
          <a:sx n="266" d="100"/>
          <a:sy n="266" d="100"/>
        </p:scale>
        <p:origin x="-8016" y="-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6A1DC-911D-FB47-A6B2-DA717E9BC0EE}" type="datetimeFigureOut">
              <a:rPr lang="en-US" smtClean="0"/>
              <a:t>12/7/24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03A3B-7ABD-FD40-9669-AA1D188C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15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03A3B-7ABD-FD40-9669-AA1D188C10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5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03A3B-7ABD-FD40-9669-AA1D188C10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93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03E73-11AE-76AD-FD7E-0F385B9749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A8EB3-87AB-56C1-01E0-59A398A22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7E565-9D15-D0A9-6B7E-2A2881BD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857E0-C37F-ABBC-5192-60528CD3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9F7A7-8709-3178-0616-E3CB52EC7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85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86BC5-723B-1C3D-8ECE-1494DEE62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5ED93-2A61-6417-A343-071CAC06E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BB7-9076-D3AF-23CA-7CD79A55B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74FF5-1C2B-C782-B20C-373F34D5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038C1-98EB-C2F1-8B36-918766B0C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343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D1E63F-8939-6BF2-99A7-F125F6426D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7991E-799D-944E-B549-9CD741A0E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BEF71-9E43-6D1D-3A12-537B28FC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33FEF-1E3F-CD39-6DF5-89AB43E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83FD4-7E34-BE14-3A1A-A45C6AB68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1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E105-6CBF-E93E-4B48-10BF8BA4F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9F933-D4FB-DD1B-1167-F45A332B1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D92FC-A633-02B7-5FFE-23136D7B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1129E-121F-A669-4376-730A71050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793B5-F621-2573-BFE0-9A4FCE27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44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1EDD1-EF90-94E1-762F-1108B4329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8DA2B-E44B-2ED2-D28F-D0FCD18E5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63AD2-395B-AFD4-10A7-A7491ECC1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A3E04-CD86-96FD-69BC-6E0DB2152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36A91-2C1A-2AF9-DFFC-630E5E338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47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10D08-8A1B-ABD8-864A-A6F83637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2DD04-AFE6-3AF1-AA1E-2C087DC061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637ED-A3A3-4560-E5AD-545D4A6ED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6A559-D0D5-A714-66FC-ABAA62F64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AB76F-0830-6399-DCB5-54C3E6A0E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E20F3-8D56-4B96-D0D9-B2D464892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2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20DA-46F5-A81A-888B-5EDBE6B25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A03DC-5090-DD8F-EC8A-4F471FD6F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E4F53-EA34-2483-6B59-232C71DEF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5C0EE7-C2EA-0635-5E12-44FE1EC70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E6BE24-0DFC-BC69-B689-08FEF7348B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3DB4B-DA77-D105-5300-E63CC848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9BBD7-3BAF-A09C-800F-54C7A8467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37451B-F0F3-37EB-3A07-F5150665C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5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94520-A680-50E4-176F-42DBB737A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8D27E-152D-485C-6EB0-0010211B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5DDB0-F83F-A6CC-F97E-5BD2B1C86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A88CD-6891-034E-0B10-AB563C7CA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31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98BDB-E8F5-A0CA-7105-40383978E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837B41-DFDA-9AB1-8AB5-EF0BC0FC0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432FC-0ED5-F076-C31A-8F12C39F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70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AFF1E-5955-2737-269D-0DB0F94E5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D729-E7AE-52BC-E9E9-58D0B2E17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D613E6-95BA-8641-EF9B-8E4B5228A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0F050-DC34-EC1B-FF65-8886ABE9C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C621-43F5-FDF3-EE47-9DAB5EFF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6F287-BD04-A072-E25E-3F34D53BE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4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F586-921E-C542-517A-B1B4F6533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F6377-E74B-BFEC-FEAE-19D9E155A9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901E7-2E82-E1C7-2B8B-BEE1DF3A4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78DFC-B155-E1BE-7B20-AE11EDD2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8CCEA-6D7C-3A40-E250-68C3E0859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5DF56-DC1A-763C-BD91-A1F05393D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9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C0DCE3-9ACE-BE22-87B9-C7092C3D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4AC2E-D273-B58D-5535-BFA997F76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8A89C-7449-BDFC-DE4A-4A74B72B2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50DC7-3245-6843-A529-A752131E24FD}" type="datetimeFigureOut">
              <a:rPr lang="en-US" smtClean="0"/>
              <a:t>12/7/24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3986A-618D-B4DA-9A8A-CDFAD6F0DF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BEA85-7AE2-9042-BB70-F510BC9BD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DD2B8-473C-F049-970E-B205DBBB1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6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0AAA7B-8A43-EC5E-EC4B-38944598F455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B2748-550A-A139-63A6-0A6D29D6C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332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1739B-A5C4-4518-B4F7-35E36A253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AC65C9-A2FB-81A2-458E-AD268731A31A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B84715-7021-4571-22D1-D0BA002AB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18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40150-6AD0-2F05-4F08-C8420FEC7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4D3E23-7612-834D-9B2C-F41C8C4554B2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DBDB00-7FBF-37EF-B1B4-8AEA95EEF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0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F944F-7295-9BFE-B81B-41AB1439C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DD7F2A-F3B5-D6BD-4876-BE8788533561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DC6EBC-05F4-D0A4-EE60-26F8DB9D4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16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F2F89-6B21-C4B3-81E4-985687A8C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879393-2094-5574-51A8-8B7E9042C347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BF3E27-3867-0BED-AFB5-C5CC36462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76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381C0-3AFF-BEC0-8520-AAA14880B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951B73-3837-4BA9-3887-9F9DEC05AB96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7F5B88-1469-7831-5732-18E5C6884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9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BCB63-F818-9D9B-E831-2D6AF8BF9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E8E9DF-0B1F-AF44-A033-06D3BF15193D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3DCB2A-1D17-BB6A-7161-537B5221E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3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A4627-437D-2B8A-C50F-2FB6384D0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EF683B-00C1-7E41-FDE9-D7B633B0C55A}"/>
              </a:ext>
            </a:extLst>
          </p:cNvPr>
          <p:cNvSpPr txBox="1"/>
          <p:nvPr/>
        </p:nvSpPr>
        <p:spPr>
          <a:xfrm>
            <a:off x="0" y="0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 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180032-9647-2312-122A-6D1242402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2115"/>
            <a:ext cx="12192000" cy="65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60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76FE6D6A-F64B-2E19-01B6-653F0ABE1B26}"/>
              </a:ext>
            </a:extLst>
          </p:cNvPr>
          <p:cNvGrpSpPr/>
          <p:nvPr/>
        </p:nvGrpSpPr>
        <p:grpSpPr>
          <a:xfrm>
            <a:off x="2874579" y="2084031"/>
            <a:ext cx="6442841" cy="3305388"/>
            <a:chOff x="2008613" y="2034604"/>
            <a:chExt cx="6442841" cy="330538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3AFBB79-B5AB-4402-2860-21D98E67E31C}"/>
                </a:ext>
              </a:extLst>
            </p:cNvPr>
            <p:cNvGrpSpPr/>
            <p:nvPr/>
          </p:nvGrpSpPr>
          <p:grpSpPr>
            <a:xfrm>
              <a:off x="2008613" y="2034604"/>
              <a:ext cx="6442841" cy="3305388"/>
              <a:chOff x="2774731" y="1008993"/>
              <a:chExt cx="6442841" cy="3305388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0D2CB45E-8FD8-4304-84AC-702D3FED2453}"/>
                  </a:ext>
                </a:extLst>
              </p:cNvPr>
              <p:cNvCxnSpPr/>
              <p:nvPr/>
            </p:nvCxnSpPr>
            <p:spPr>
              <a:xfrm>
                <a:off x="2774731" y="1008993"/>
                <a:ext cx="6442841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10E42FE6-44FC-60B4-249A-03910231D7D5}"/>
                  </a:ext>
                </a:extLst>
              </p:cNvPr>
              <p:cNvCxnSpPr/>
              <p:nvPr/>
            </p:nvCxnSpPr>
            <p:spPr>
              <a:xfrm>
                <a:off x="2774731" y="2874579"/>
                <a:ext cx="6442841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3D236F5-E1AB-269A-4FEC-4D0DA081D575}"/>
                  </a:ext>
                </a:extLst>
              </p:cNvPr>
              <p:cNvSpPr/>
              <p:nvPr/>
            </p:nvSpPr>
            <p:spPr>
              <a:xfrm>
                <a:off x="5370785" y="1779379"/>
                <a:ext cx="1250731" cy="26186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Plate</a:t>
                </a: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5FC3812-E580-B1C5-A32C-21480B49E71B}"/>
                  </a:ext>
                </a:extLst>
              </p:cNvPr>
              <p:cNvGrpSpPr/>
              <p:nvPr/>
            </p:nvGrpSpPr>
            <p:grpSpPr>
              <a:xfrm rot="1800000">
                <a:off x="5040845" y="3145388"/>
                <a:ext cx="301972" cy="522000"/>
                <a:chOff x="7529384" y="4216636"/>
                <a:chExt cx="416011" cy="721237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36EFCF3D-B6E7-2FC0-0118-B6A4C9596204}"/>
                    </a:ext>
                  </a:extLst>
                </p:cNvPr>
                <p:cNvSpPr/>
                <p:nvPr/>
              </p:nvSpPr>
              <p:spPr>
                <a:xfrm>
                  <a:off x="7529384" y="4542457"/>
                  <a:ext cx="416011" cy="39541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Triangle 6">
                  <a:extLst>
                    <a:ext uri="{FF2B5EF4-FFF2-40B4-BE49-F238E27FC236}">
                      <a16:creationId xmlns:a16="http://schemas.microsoft.com/office/drawing/2014/main" id="{54EBD5DA-7CC8-F7D8-3397-379761434878}"/>
                    </a:ext>
                  </a:extLst>
                </p:cNvPr>
                <p:cNvSpPr/>
                <p:nvPr/>
              </p:nvSpPr>
              <p:spPr>
                <a:xfrm rot="10800000">
                  <a:off x="7548413" y="4216636"/>
                  <a:ext cx="377952" cy="325821"/>
                </a:xfrm>
                <a:prstGeom prst="triangl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589AD4D-3350-7E23-F599-5802A3E323DD}"/>
                  </a:ext>
                </a:extLst>
              </p:cNvPr>
              <p:cNvGrpSpPr/>
              <p:nvPr/>
            </p:nvGrpSpPr>
            <p:grpSpPr>
              <a:xfrm rot="-1800000" flipH="1">
                <a:off x="6661445" y="3167999"/>
                <a:ext cx="301972" cy="522000"/>
                <a:chOff x="7529384" y="4216636"/>
                <a:chExt cx="416011" cy="721237"/>
              </a:xfrm>
            </p:grpSpPr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4803AA5-22C4-425D-9035-9D5FDDB209DF}"/>
                    </a:ext>
                  </a:extLst>
                </p:cNvPr>
                <p:cNvSpPr/>
                <p:nvPr/>
              </p:nvSpPr>
              <p:spPr>
                <a:xfrm>
                  <a:off x="7529384" y="4542457"/>
                  <a:ext cx="416011" cy="395416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Triangle 10">
                  <a:extLst>
                    <a:ext uri="{FF2B5EF4-FFF2-40B4-BE49-F238E27FC236}">
                      <a16:creationId xmlns:a16="http://schemas.microsoft.com/office/drawing/2014/main" id="{289CB3B6-BE7C-DA23-30C0-7C5705CBEA89}"/>
                    </a:ext>
                  </a:extLst>
                </p:cNvPr>
                <p:cNvSpPr/>
                <p:nvPr/>
              </p:nvSpPr>
              <p:spPr>
                <a:xfrm rot="10800000">
                  <a:off x="7548413" y="4216636"/>
                  <a:ext cx="377952" cy="325821"/>
                </a:xfrm>
                <a:prstGeom prst="triangle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6C8888A-E00B-1D4F-99C0-114952E33E2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46886" y="2041245"/>
                <a:ext cx="649264" cy="112455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2816BC9-6498-E729-4EE2-A4171390ED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6150" y="2055044"/>
                <a:ext cx="649264" cy="112455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D0B04F6-1E71-C578-C5B4-A50B68B2046D}"/>
                  </a:ext>
                </a:extLst>
              </p:cNvPr>
              <p:cNvSpPr txBox="1"/>
              <p:nvPr/>
            </p:nvSpPr>
            <p:spPr>
              <a:xfrm>
                <a:off x="4490515" y="3905228"/>
                <a:ext cx="8325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CAM 1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74EF82-8A84-B970-6B20-15B3701D6A52}"/>
                  </a:ext>
                </a:extLst>
              </p:cNvPr>
              <p:cNvSpPr txBox="1"/>
              <p:nvPr/>
            </p:nvSpPr>
            <p:spPr>
              <a:xfrm>
                <a:off x="6621516" y="3945049"/>
                <a:ext cx="8325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CAM 2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02D4815-0CF3-3EF7-4C7B-3770F515BE22}"/>
                </a:ext>
              </a:extLst>
            </p:cNvPr>
            <p:cNvGrpSpPr/>
            <p:nvPr/>
          </p:nvGrpSpPr>
          <p:grpSpPr>
            <a:xfrm>
              <a:off x="7710615" y="2310571"/>
              <a:ext cx="493703" cy="1307649"/>
              <a:chOff x="7710615" y="2335285"/>
              <a:chExt cx="493703" cy="1307649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9033E21B-3858-15FA-A426-79578B9120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615" y="2335285"/>
                <a:ext cx="4937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B467AA1-083D-D8EB-2714-E597379128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615" y="2662197"/>
                <a:ext cx="4937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F995F3E-563B-A7CF-0C3E-247AED8A3A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615" y="2989109"/>
                <a:ext cx="4937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FFE829F-6E8D-FBEC-5814-45BD911F71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615" y="3316021"/>
                <a:ext cx="4937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5DA3B3E-4741-480C-565F-A18712CE4A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615" y="3642934"/>
                <a:ext cx="4937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09B46E3-577A-A106-D3C2-33778A94CD1C}"/>
              </a:ext>
            </a:extLst>
          </p:cNvPr>
          <p:cNvSpPr txBox="1"/>
          <p:nvPr/>
        </p:nvSpPr>
        <p:spPr>
          <a:xfrm>
            <a:off x="2944686" y="1448406"/>
            <a:ext cx="630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arrangement and naming, consistent for all XY planes</a:t>
            </a:r>
          </a:p>
        </p:txBody>
      </p:sp>
    </p:spTree>
    <p:extLst>
      <p:ext uri="{BB962C8B-B14F-4D97-AF65-F5344CB8AC3E}">
        <p14:creationId xmlns:p14="http://schemas.microsoft.com/office/powerpoint/2010/main" val="3836160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33</Words>
  <Application>Microsoft Macintosh PowerPoint</Application>
  <PresentationFormat>Widescreen</PresentationFormat>
  <Paragraphs>14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Zein Sadek</dc:creator>
  <cp:lastModifiedBy>Zein Sadek</cp:lastModifiedBy>
  <cp:revision>2</cp:revision>
  <dcterms:created xsi:type="dcterms:W3CDTF">2024-12-06T19:48:15Z</dcterms:created>
  <dcterms:modified xsi:type="dcterms:W3CDTF">2024-12-07T23:22:05Z</dcterms:modified>
</cp:coreProperties>
</file>

<file path=docProps/thumbnail.jpeg>
</file>